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1" r:id="rId13"/>
    <p:sldId id="266" r:id="rId14"/>
    <p:sldId id="267" r:id="rId15"/>
    <p:sldId id="268" r:id="rId16"/>
    <p:sldId id="269" r:id="rId17"/>
    <p:sldId id="271" r:id="rId18"/>
    <p:sldId id="272" r:id="rId19"/>
    <p:sldId id="270" r:id="rId20"/>
    <p:sldId id="276" r:id="rId21"/>
    <p:sldId id="273" r:id="rId22"/>
    <p:sldId id="274" r:id="rId23"/>
    <p:sldId id="275" r:id="rId24"/>
    <p:sldId id="282" r:id="rId25"/>
    <p:sldId id="277" r:id="rId26"/>
    <p:sldId id="278" r:id="rId27"/>
    <p:sldId id="279" r:id="rId28"/>
    <p:sldId id="280" r:id="rId29"/>
    <p:sldId id="283" r:id="rId30"/>
    <p:sldId id="284" r:id="rId31"/>
    <p:sldId id="290" r:id="rId32"/>
    <p:sldId id="285" r:id="rId33"/>
    <p:sldId id="286" r:id="rId34"/>
    <p:sldId id="287" r:id="rId35"/>
    <p:sldId id="288" r:id="rId36"/>
    <p:sldId id="289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나눔바른고딕" charset="-127"/>
      <p:regular r:id="rId41"/>
      <p:bold r:id="rId42"/>
    </p:embeddedFont>
    <p:embeddedFont>
      <p:font typeface="Arial Narrow" pitchFamily="34" charset="0"/>
      <p:regular r:id="rId43"/>
      <p:bold r:id="rId44"/>
      <p:italic r:id="rId45"/>
      <p:boldItalic r:id="rId46"/>
    </p:embeddedFont>
    <p:embeddedFont>
      <p:font typeface="나눔고딕 ExtraBold" pitchFamily="50" charset="-127"/>
      <p:bold r:id="rId47"/>
    </p:embeddedFont>
    <p:embeddedFont>
      <p:font typeface="맑은 고딕" pitchFamily="50" charset="-127"/>
      <p:regular r:id="rId48"/>
      <p:bold r:id="rId49"/>
    </p:embeddedFont>
    <p:embeddedFont>
      <p:font typeface="Arial Black" pitchFamily="34" charset="0"/>
      <p:bold r:id="rId50"/>
    </p:embeddedFont>
    <p:embeddedFont>
      <p:font typeface="HY견고딕" pitchFamily="18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7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4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9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57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555526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1102060" y="555526"/>
            <a:ext cx="69398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8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4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8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3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9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4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9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7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8C176-EFD3-451D-B53A-C97F0654CDE4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2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k3ORfg-7M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ViastQSY8M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887433"/>
            <a:ext cx="9144000" cy="1612309"/>
          </a:xfrm>
          <a:prstGeom prst="rect">
            <a:avLst/>
          </a:prstGeom>
          <a:solidFill>
            <a:schemeClr val="bg1">
              <a:lumMod val="85000"/>
              <a:alpha val="69804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numCol="1" rtlCol="0" anchor="ctr" anchorCtr="1"/>
          <a:lstStyle/>
          <a:p>
            <a:pPr algn="ctr"/>
            <a:r>
              <a:rPr lang="en-US" altLang="ko-KR" sz="5400" b="1" dirty="0" smtClean="0">
                <a:ln w="952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itchFamily="34" charset="0"/>
                <a:ea typeface="나눔바른고딕" panose="020B0603020101020101" pitchFamily="50" charset="-127"/>
                <a:cs typeface="Courier New" panose="02070309020205020404" pitchFamily="49" charset="0"/>
              </a:rPr>
              <a:t>Game Portfolio</a:t>
            </a:r>
            <a:endParaRPr lang="ko-KR" altLang="en-US" sz="5400" b="1" dirty="0">
              <a:ln w="9525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itchFamily="34" charset="0"/>
              <a:ea typeface="나눔바른고딕" panose="020B0603020101020101" pitchFamily="50" charset="-127"/>
              <a:cs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24128" y="3813700"/>
            <a:ext cx="3187452" cy="822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800" b="1" dirty="0" smtClean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정재영</a:t>
            </a:r>
            <a:endParaRPr lang="en-US" altLang="ko-KR" sz="2800" b="1" dirty="0" smtClea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2800" b="1" dirty="0" err="1" smtClean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Jeong</a:t>
            </a:r>
            <a:r>
              <a:rPr lang="en-US" altLang="ko-KR" sz="2800" b="1" dirty="0" smtClean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Jae Young</a:t>
            </a:r>
            <a:endParaRPr lang="ko-KR" altLang="en-US" sz="2800" b="1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-20513" y="2042542"/>
            <a:ext cx="914400" cy="91440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8229600" y="430233"/>
            <a:ext cx="914400" cy="91440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55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ExcelFile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16" y="627575"/>
            <a:ext cx="2503924" cy="30681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51226"/>
            <a:ext cx="4116660" cy="30208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3719417"/>
            <a:ext cx="8762528" cy="1328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데이터는 레벨 당 스테이터스나 스테이지에서 사용되는 데이터나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 적의 정보 등 유저가 가지고 있을 필요성이 적인 데이터를 </a:t>
            </a:r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관리하고 있다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1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게임을 처음 시작하면 처음으로 로딩이 되는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여기서 유저의 데이터 </a:t>
            </a:r>
            <a:r>
              <a:rPr lang="en-US" altLang="ko-KR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로딩한다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만약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데이터가 없으면 이름을 입력 받아서 새로운 데이터를 만든다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6408" y="905267"/>
            <a:ext cx="4248472" cy="23705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3508182"/>
            <a:ext cx="4165240" cy="533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평소 상태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88024" y="3508182"/>
            <a:ext cx="4165240" cy="533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 데이터가 없으면 새로운 데이터를 </a:t>
            </a:r>
            <a:endParaRPr lang="en-US" altLang="ko-KR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만든다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5" y="905267"/>
            <a:ext cx="4218962" cy="2370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01903" y="1103793"/>
            <a:ext cx="3951359" cy="3878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FirstLoadScene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데이터를 이용해서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Singleton 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인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UserInfo 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해당 데이터들을 저장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UserInfo : GSingleton&lt;UserInfo&gt;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103793"/>
            <a:ext cx="4811169" cy="376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6" y="651227"/>
            <a:ext cx="8582025" cy="34861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0736" y="4137376"/>
            <a:ext cx="8762528" cy="91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처음 씬을 고정시켜주기 위해서 </a:t>
            </a:r>
            <a:r>
              <a:rPr lang="en-US" altLang="ko-KR" sz="2000" b="1" dirty="0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RuntimeInitializeOnLoadMethod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사용하였다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81" y="824104"/>
            <a:ext cx="5499634" cy="3092547"/>
          </a:xfrm>
          <a:prstGeom prst="rect">
            <a:avLst/>
          </a:prstGeom>
          <a:effectLst/>
        </p:spPr>
      </p:pic>
      <p:sp>
        <p:nvSpPr>
          <p:cNvPr id="7" name="직사각형 6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LobbyScene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대부분의 기능이 집중되어 있으므로 이를 중심적으로 설명하겠다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43808" y="1275607"/>
            <a:ext cx="1368152" cy="2641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822183" y="824107"/>
            <a:ext cx="5499633" cy="45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00192" y="1347615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940152" y="1974335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300192" y="2609080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427983" y="90584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43808" y="1275607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6216" y="1599642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56176" y="2226363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16215" y="2861107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 인터페이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5069" y="2313484"/>
            <a:ext cx="3222104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유저의 닉네임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레벨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현재 경험치를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Slider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Label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구현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본 프로젝트의 모든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는 </a:t>
            </a:r>
            <a:r>
              <a:rPr lang="en-US" altLang="ko-KR" sz="2000" b="1" dirty="0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NGUI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이용해서 제작하였으며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Panel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단위로 관리하고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76826" y="2313484"/>
            <a:ext cx="3222104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현재 소지하고 있는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Gold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출격 시 소모되는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Energy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구</a:t>
            </a:r>
            <a:r>
              <a:rPr lang="ko-KR" altLang="en-US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69" y="1717967"/>
            <a:ext cx="7253861" cy="595517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6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 메인 캐릭터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2502" y="1149926"/>
            <a:ext cx="3188241" cy="18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메인으로 지정한 캐릭터를 표시하는 기능으로 메인 외에도 다양한 상황에서 사용되므로 재활용이 가능하게 오브젝트 풀링으로 구현하였다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24" y="1149926"/>
            <a:ext cx="3201032" cy="1800000"/>
          </a:xfrm>
          <a:prstGeom prst="rect">
            <a:avLst/>
          </a:prstGeom>
          <a:effectLst/>
        </p:spPr>
      </p:pic>
      <p:sp>
        <p:nvSpPr>
          <p:cNvPr id="14" name="직사각형 13"/>
          <p:cNvSpPr/>
          <p:nvPr/>
        </p:nvSpPr>
        <p:spPr>
          <a:xfrm>
            <a:off x="2112503" y="2939857"/>
            <a:ext cx="3188241" cy="851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창에서의 모델링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81819" y="2939856"/>
            <a:ext cx="3188241" cy="851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정보 창에서의 모델링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49926"/>
            <a:ext cx="1368152" cy="264104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1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CharPoolManager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941301"/>
            <a:ext cx="4835328" cy="381642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026064" y="2132950"/>
            <a:ext cx="3927200" cy="262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CharObjectPool 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가진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Prefabs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만들어 해당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CharObject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구조체에 정보를 저장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CharObjectPool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부모로 가진 캐릭터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생성한다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17848" y="2211710"/>
            <a:ext cx="408620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0668" y="928990"/>
            <a:ext cx="2497991" cy="12039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0061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CharPoolManager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36" y="1625646"/>
            <a:ext cx="4309256" cy="16896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1137" y="994284"/>
            <a:ext cx="4022127" cy="295232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3723878"/>
            <a:ext cx="8762528" cy="1323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캐릭터의 오브젝트를 사용할 때는 캐릭터의 고유의 인덱스를 기반으로 해당 캐릭터의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반환 받는다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7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Attack(StagePanel)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Attack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버튼을 누르면 스테이지를 선택 할 수 있는 창이 나오며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Scrollview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Grid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39" y="1146838"/>
            <a:ext cx="4723061" cy="264722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5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7836" y="1"/>
            <a:ext cx="4588328" cy="987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Index</a:t>
            </a:r>
            <a:endParaRPr lang="en-US" altLang="ko-KR" sz="50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99072" y="2211710"/>
            <a:ext cx="6061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83568" y="3352986"/>
            <a:ext cx="6061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68162" y="2211710"/>
            <a:ext cx="8807675" cy="1141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Introduction / Data / Scene / In Game / Source</a:t>
            </a:r>
            <a:endParaRPr lang="ko-KR" altLang="en-US" sz="32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8161" y="1563638"/>
            <a:ext cx="8807675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3D Portfolio / 2D Portfolio</a:t>
            </a:r>
            <a:endParaRPr lang="ko-KR" altLang="en-US" sz="32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93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Stage Information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224730"/>
            <a:ext cx="8762528" cy="823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구성하는 정보는 총 네 가지로 모두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.csv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파일로 관리하며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넘어갈 때 이를 모두 런타임으로 생성한다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2285793"/>
            <a:ext cx="5821424" cy="9085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3194339"/>
            <a:ext cx="5821424" cy="10303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37" y="1708013"/>
            <a:ext cx="2797088" cy="5777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928990"/>
            <a:ext cx="5821424" cy="77902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12160" y="928990"/>
            <a:ext cx="2941104" cy="779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Map_Object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12160" y="1708014"/>
            <a:ext cx="2941104" cy="57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시작 지점 등의 </a:t>
            </a:r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Pos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2160" y="2285793"/>
            <a:ext cx="2941104" cy="908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Stage_Enemy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정보 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12160" y="3194339"/>
            <a:ext cx="2941104" cy="1030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Wave 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형식의 게임 플레이 타입에 맞춰서 각 웨이브에 따른 </a:t>
            </a:r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Enemy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Transform 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</a:t>
            </a:r>
            <a:endParaRPr lang="ko-KR" altLang="en-US" sz="1600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6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Attack(StageReadyPanel)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5" y="1440490"/>
            <a:ext cx="3675219" cy="20599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클릭하면 캐릭터를 선택할 수 있는 칸과 함께 해당 스테이지의 정보가 나오는 데 이는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Stage_Table.csv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관리하였다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54" y="1440490"/>
            <a:ext cx="5087310" cy="6937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65954" y="2134216"/>
            <a:ext cx="5087310" cy="136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Stage_Table.csv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타입과 소모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Energy,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획득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EXP, Gold, Item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등을 정리하여 가지고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0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Attack(ValkyrjaPanel)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08" y="1024281"/>
            <a:ext cx="5160384" cy="28923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선택 창을 클릭하면 현재 내가 소지하고 있는 캐릭터를 보여주며 이는 메인 로비에 있는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Valkyrja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버튼을 클릭하여도 동일한 화면을 재활용 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4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Attack(StageReadyPanel)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08" y="1024281"/>
            <a:ext cx="5160384" cy="28923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선택과 유저가 선택한 캐릭터 리스트 정보는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MonoSingleton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형식의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GameManager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정보를 저장하고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넘어간다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3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GameManager : MonoSingleton&lt;GameManager&gt;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046540"/>
            <a:ext cx="4957328" cy="38837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48064" y="1046541"/>
            <a:ext cx="3805198" cy="38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LobbyScene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선택한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StageIndex,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선택한 캐릭터 인덱스 배열을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사용하기 위해서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DontDestroyOnLoad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적용한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GameManager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저장하였다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8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Valkyrja(ValkyrjaPanel)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오른쪽 화살표 9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9339" y="1121597"/>
            <a:ext cx="4723061" cy="26977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캐릭터 선택 창과 똑같은 기능을 하며 해당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Panel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캐릭터의 정보를 확인하거나 장비를 장착 할 수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4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Valkyrja(CharInfoPanel)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294164"/>
            <a:ext cx="2797087" cy="15677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02" y="1294664"/>
            <a:ext cx="2796193" cy="15672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294163"/>
            <a:ext cx="2797088" cy="15677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CharInfoPanel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각각의 창은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TweenControll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이용하여서 표현하였으며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각각의 캐릭터 정보는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관리하고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0736" y="2861898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스테이터스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73902" y="2862399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착용 장비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56176" y="2861899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착용 성흔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92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82985"/>
            <a:ext cx="4237248" cy="23749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294319"/>
            <a:ext cx="4196795" cy="23522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Valkyrja(ItemSelectPanel)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장비 장착 또한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캐릭터가 가지고 있는 장비 타입과 성흔 부위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(Top, Center, Bottom)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구분하여 같은 타입의 아이템이면 장착할 수 있도록 데이터를 이용해서 구현하였다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2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Equipment(EquipmentPanel)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/>
          <p:cNvGrpSpPr/>
          <p:nvPr/>
        </p:nvGrpSpPr>
        <p:grpSpPr>
          <a:xfrm>
            <a:off x="3873443" y="894170"/>
            <a:ext cx="3874852" cy="3152555"/>
            <a:chOff x="4139950" y="1191969"/>
            <a:chExt cx="3744418" cy="304643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39950" y="1191969"/>
              <a:ext cx="3744417" cy="94773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51" y="2139702"/>
              <a:ext cx="3744417" cy="2098702"/>
            </a:xfrm>
            <a:prstGeom prst="rect">
              <a:avLst/>
            </a:prstGeom>
          </p:spPr>
        </p:pic>
      </p:grpSp>
      <p:sp>
        <p:nvSpPr>
          <p:cNvPr id="14" name="오른쪽 화살표 13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EquipmentPanel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ItemSprite Prefabs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생성하여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RunTime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</a:t>
            </a:r>
            <a:endParaRPr lang="en-US" altLang="ko-KR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ScrollView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Grid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구성하였다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5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LoadScene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2" y="651226"/>
            <a:ext cx="4297992" cy="24089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184" y="651226"/>
            <a:ext cx="4450080" cy="43965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3060200"/>
            <a:ext cx="4312448" cy="1987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Loading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sz="2000" b="1" dirty="0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SceneManager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sz="2000" b="1" dirty="0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Coroutine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구현하였고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로딩을 통해서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구성한다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72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8161" y="1841399"/>
            <a:ext cx="8807675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3D Portfolio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277836" y="1"/>
            <a:ext cx="4588328" cy="987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Index</a:t>
            </a:r>
            <a:endParaRPr lang="en-US" altLang="ko-KR" sz="50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3857623"/>
            <a:ext cx="748883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  <a:hlinkClick r:id="rId2"/>
              </a:rPr>
              <a:t>https://youtu.be/rk3ORfg-7MU</a:t>
            </a:r>
            <a:endParaRPr lang="ko-KR" altLang="en-US" sz="3000" b="1" dirty="0"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0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89" y="824103"/>
            <a:ext cx="5795422" cy="32482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구성은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baseline="30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유사하게 제작하였으며 </a:t>
            </a:r>
            <a:endParaRPr lang="en-US" altLang="ko-KR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교체 등도 구현하였다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Enemy AI &amp; Navmesh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75638" y="651226"/>
            <a:ext cx="2277625" cy="439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Start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배경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Enemy,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플레이어를 셋팅하였고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Enemy AI</a:t>
            </a:r>
            <a:r>
              <a:rPr lang="ko-KR" altLang="en-US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NavmeshAgent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위해서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NavmeshSurface</a:t>
            </a:r>
            <a:r>
              <a:rPr lang="en-US" altLang="ko-KR" sz="2000" dirty="0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기능으로 </a:t>
            </a:r>
            <a:r>
              <a:rPr lang="ko-KR" altLang="en-US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베이크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4" y="845134"/>
            <a:ext cx="6484905" cy="40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Enemy FSM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96" y="651608"/>
            <a:ext cx="5112568" cy="31589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651226"/>
            <a:ext cx="3559479" cy="35479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Enemy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는 유한 상태 머신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(FSM)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구현하고자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State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체크하는 것과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State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동작을 수행하는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Coroutine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사용하였다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1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4"/>
          <a:stretch/>
        </p:blipFill>
        <p:spPr>
          <a:xfrm>
            <a:off x="1674289" y="2112004"/>
            <a:ext cx="5795422" cy="17558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JoyStick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EventTrigger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이용해서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Player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Key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구현하였으며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각 캐릭터 마다 고유의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Key Action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804248" y="305011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0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12160" y="3058495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04247" y="233003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92278" y="2330031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궁극기</a:t>
            </a:r>
            <a:r>
              <a:rPr lang="en-US" altLang="ko-KR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92278" y="3050110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 공격 키</a:t>
            </a:r>
            <a:endParaRPr lang="ko-KR" altLang="en-US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25682" y="3346526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회피 키</a:t>
            </a:r>
            <a:endParaRPr lang="ko-KR" altLang="en-US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b="56871"/>
          <a:stretch/>
        </p:blipFill>
        <p:spPr>
          <a:xfrm>
            <a:off x="6576060" y="711067"/>
            <a:ext cx="893651" cy="1400937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6942652" y="915566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30683" y="915566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교체 키</a:t>
            </a:r>
            <a:endParaRPr lang="ko-KR" altLang="en-US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00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순서만 지킨다면 누구나 캐릭터 액션을 구현할 수 있도록 이러한 </a:t>
            </a:r>
            <a:endParaRPr lang="en-US" altLang="ko-KR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타입의 키 입력을 구현하였다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 KeyControll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8" y="1690733"/>
            <a:ext cx="2778623" cy="155943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61010" y="928990"/>
            <a:ext cx="5692253" cy="308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Index 0 –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</a:t>
            </a:r>
            <a:r>
              <a:rPr lang="ko-KR" altLang="en-US" b="1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궁극기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키</a:t>
            </a:r>
            <a:endParaRPr lang="en-US" altLang="ko-KR" b="1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소모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SP;</a:t>
            </a:r>
          </a:p>
          <a:p>
            <a:endParaRPr lang="en-US" altLang="ko-KR" b="1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Index 1 –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액션</a:t>
            </a:r>
            <a:endParaRPr lang="en-US" altLang="ko-KR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번 액션 버튼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;/2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번 액션 버튼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;…</a:t>
            </a:r>
          </a:p>
          <a:p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i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#</a:t>
            </a:r>
            <a:r>
              <a:rPr lang="ko-KR" altLang="en-US" i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키 입력 타입은 </a:t>
            </a:r>
            <a:r>
              <a:rPr lang="en-US" altLang="ko-KR" i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Click/Press</a:t>
            </a:r>
            <a:r>
              <a:rPr lang="ko-KR" altLang="en-US" i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로 구분 되며 </a:t>
            </a:r>
            <a:r>
              <a:rPr lang="en-US" altLang="ko-KR" i="1" dirty="0" err="1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Coroutine</a:t>
            </a:r>
            <a:r>
              <a:rPr lang="ko-KR" altLang="en-US" i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을 사용해서 입력 타입을 구분하였다</a:t>
            </a:r>
            <a:r>
              <a:rPr lang="en-US" altLang="ko-KR" i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57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CharacterChange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3529753"/>
            <a:ext cx="4300663" cy="1518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baseline="30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주요 특징 중 하나인 캐릭터 교체로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EventTrigger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이용해 키 입력을 받고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CallBack</a:t>
            </a:r>
            <a:r>
              <a:rPr lang="en-US" altLang="ko-KR" sz="2000" dirty="0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Event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통해서 교체를 구현하였다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7" y="979873"/>
            <a:ext cx="3711383" cy="25999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99" y="651227"/>
            <a:ext cx="4461865" cy="43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0736" y="651226"/>
            <a:ext cx="8762528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Motive : </a:t>
            </a:r>
            <a:r>
              <a:rPr lang="ko-KR" altLang="en-US" dirty="0" smtClean="0">
                <a:solidFill>
                  <a:schemeClr val="tx1"/>
                </a:solidFill>
                <a:latin typeface="Arial Narrow" pitchFamily="34" charset="0"/>
              </a:rPr>
              <a:t>붕괴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3</a:t>
            </a:r>
            <a:r>
              <a:rPr lang="en-US" altLang="ko-KR" baseline="30000" dirty="0" smtClean="0">
                <a:solidFill>
                  <a:schemeClr val="tx1"/>
                </a:solidFill>
                <a:latin typeface="Arial Narrow" pitchFamily="34" charset="0"/>
              </a:rPr>
              <a:t>rd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Resource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GameScene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3D Model -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FantasyScene.asset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LobbyScene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3D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Model - https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://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www.models-resource.com/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Honkai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Impact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Character 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3D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 Model -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UnityChan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ThePhantomKnowledge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Character Animation 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-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FightingUnityChan_FreeAsset.asset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, RPG Character Animation Pack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FREE.asset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Character Effect - Realistic Effects Pack 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4.asset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UI -</a:t>
            </a:r>
            <a:r>
              <a:rPr lang="ko-KR" altLang="en-US" dirty="0" smtClean="0">
                <a:solidFill>
                  <a:schemeClr val="tx1"/>
                </a:solidFill>
                <a:latin typeface="Arial Narrow" pitchFamily="34" charset="0"/>
              </a:rPr>
              <a:t>자체 제작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, NGUI, HUD&amp;GUI MEDIEVAL ART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BUNDLE.asset</a:t>
            </a:r>
            <a:endParaRPr lang="en-US" altLang="ko-KR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Source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8161" y="1841399"/>
            <a:ext cx="8807675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2D Portfolio</a:t>
            </a:r>
            <a:endParaRPr lang="ko-KR" altLang="en-US" sz="60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77836" y="1"/>
            <a:ext cx="4588328" cy="987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Index</a:t>
            </a:r>
            <a:endParaRPr lang="en-US" altLang="ko-KR" sz="50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7584" y="3857623"/>
            <a:ext cx="748883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  <a:hlinkClick r:id="rId2"/>
              </a:rPr>
              <a:t>https://youtu.be/mViastQSY8M</a:t>
            </a:r>
            <a:endParaRPr lang="ko-KR" altLang="en-US" sz="3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46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Introduction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355976" y="0"/>
            <a:ext cx="4788024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총 제작 기간 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: 2019/05/13 ~ 2019/06/04(24</a:t>
            </a:r>
            <a:r>
              <a:rPr lang="ko-KR" altLang="en-US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일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4" b="22046"/>
          <a:stretch/>
        </p:blipFill>
        <p:spPr bwMode="auto">
          <a:xfrm>
            <a:off x="190736" y="915566"/>
            <a:ext cx="4103427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5" b="22046"/>
          <a:stretch/>
        </p:blipFill>
        <p:spPr bwMode="auto">
          <a:xfrm>
            <a:off x="4849837" y="915566"/>
            <a:ext cx="4103427" cy="2664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소녀전선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캐릭터와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en-US" altLang="ko-KR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AutoChess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게임 방식을 결합하여 </a:t>
            </a:r>
            <a:r>
              <a:rPr lang="en-US" altLang="ko-KR" dirty="0" err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WinAPI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제작하였다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1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0736" y="651226"/>
            <a:ext cx="8762528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Motive : </a:t>
            </a:r>
            <a:r>
              <a:rPr lang="ko-KR" altLang="en-US" dirty="0" smtClean="0">
                <a:solidFill>
                  <a:schemeClr val="tx1"/>
                </a:solidFill>
                <a:latin typeface="Arial Narrow" pitchFamily="34" charset="0"/>
              </a:rPr>
              <a:t>소녀전선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  <a:latin typeface="Arial Narrow" pitchFamily="34" charset="0"/>
              </a:rPr>
              <a:t>AutoChess</a:t>
            </a: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Resource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Character 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D Model - Girls’ Frontline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UI - </a:t>
            </a:r>
            <a:r>
              <a:rPr lang="ko-KR" altLang="en-US" dirty="0" smtClean="0">
                <a:solidFill>
                  <a:schemeClr val="tx1"/>
                </a:solidFill>
                <a:latin typeface="Arial Narrow" pitchFamily="34" charset="0"/>
              </a:rPr>
              <a:t>자체 제작</a:t>
            </a:r>
            <a:r>
              <a:rPr lang="en-US" altLang="ko-KR" dirty="0" smtClean="0">
                <a:solidFill>
                  <a:schemeClr val="tx1"/>
                </a:solidFill>
                <a:latin typeface="Arial Narrow" pitchFamily="34" charset="0"/>
              </a:rPr>
              <a:t>, Girls</a:t>
            </a:r>
            <a:r>
              <a:rPr lang="en-US" altLang="ko-KR" dirty="0">
                <a:solidFill>
                  <a:schemeClr val="tx1"/>
                </a:solidFill>
                <a:latin typeface="Arial Narrow" pitchFamily="34" charset="0"/>
              </a:rPr>
              <a:t>’ Frontline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Source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1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Introduction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2" y="757959"/>
            <a:ext cx="2813254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94" y="757958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58" y="2461063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25" y="2461061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포트폴리오로 제작한 게임은 현재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mihoyo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제작하고 현재 서비스 중인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sz="2000" baseline="30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모작하여서 제작하였다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55976" y="0"/>
            <a:ext cx="4788024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총 제작 기간 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: 2019/08/01 ~ 2019/09/06(37</a:t>
            </a:r>
            <a:r>
              <a:rPr lang="ko-KR" altLang="en-US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일</a:t>
            </a:r>
            <a:r>
              <a:rPr lang="en-US" altLang="ko-KR" sz="14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47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데이터 관리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게임에서 관리되는 모든 데이터는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Unity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자체 제공 </a:t>
            </a:r>
            <a:r>
              <a:rPr lang="en-US" altLang="ko-KR" sz="2200" b="1" dirty="0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JsonUtility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sz="2200" b="1" dirty="0" smtClean="0">
                <a:solidFill>
                  <a:srgbClr val="FF0000"/>
                </a:solidFill>
                <a:latin typeface="바른돋움OTF 1" pitchFamily="50" charset="-127"/>
                <a:ea typeface="바른돋움OTF 1" pitchFamily="50" charset="-127"/>
              </a:rPr>
              <a:t>Excel .csv</a:t>
            </a:r>
            <a:r>
              <a:rPr lang="en-US" altLang="ko-KR" sz="22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파일로 관리하고 있다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93855"/>
            <a:ext cx="5040560" cy="13116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5" y="699542"/>
            <a:ext cx="2503924" cy="306819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39144" y="3700430"/>
            <a:ext cx="1753344" cy="341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 Data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8145" y="3700430"/>
            <a:ext cx="2503924" cy="341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Table.csv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7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JsonUtil 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730420"/>
            <a:ext cx="4752528" cy="42381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43264" y="651227"/>
            <a:ext cx="4010000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유니티에서 자체적으로 제공하는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JsonUtility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기능을 이용하여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Read &amp; Write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기능을 구현하였고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배열 형식의 데이터를 사용하기 위해서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Wrapper Class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구현하였다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현재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가지 종류의 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Json 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파일을 관리하고 있습니다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1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JsonFile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651227"/>
            <a:ext cx="3096345" cy="210551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83" y="1269876"/>
            <a:ext cx="2591681" cy="377792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87080" y="651227"/>
            <a:ext cx="3074503" cy="2105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UserInfoData.json</a:t>
            </a:r>
          </a:p>
          <a:p>
            <a:endParaRPr lang="en-US" altLang="ko-KR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유저의 자체적인 데이터를 관리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0737" y="2942285"/>
            <a:ext cx="6170848" cy="2105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UserCharInfoData.json</a:t>
            </a:r>
          </a:p>
          <a:p>
            <a:pPr algn="r"/>
            <a:endParaRPr lang="en-US" altLang="ko-KR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현재 소지 중인 캐릭터의 데이터를 관리</a:t>
            </a:r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캐릭터가 장착한 장비등의 인덱스등을 소지 중</a:t>
            </a:r>
            <a:endParaRPr lang="ko-KR" altLang="en-US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2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JsonFile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7" y="1436573"/>
            <a:ext cx="2797088" cy="36112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51228"/>
            <a:ext cx="2797088" cy="244241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987825" y="651227"/>
            <a:ext cx="3168351" cy="2198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INVENTORY_STIGMA.json</a:t>
            </a:r>
          </a:p>
          <a:p>
            <a:pPr algn="r"/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가지고 있는 성흔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방어구 개념</a:t>
            </a:r>
            <a:r>
              <a:rPr lang="en-US" altLang="ko-KR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데이터를 관리</a:t>
            </a:r>
            <a:endParaRPr lang="en-US" altLang="ko-KR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3093642"/>
            <a:ext cx="5965440" cy="1954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INVENTORY_WEAPON.json</a:t>
            </a:r>
          </a:p>
          <a:p>
            <a:endParaRPr lang="en-US" altLang="ko-KR" sz="2000" dirty="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가지고 있는 무기의 데이터를 관리</a:t>
            </a:r>
            <a:endParaRPr lang="en-US" altLang="ko-KR" sz="20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6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ExcelLoad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131590"/>
            <a:ext cx="5989693" cy="34358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80428" y="651227"/>
            <a:ext cx="2772835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z="16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16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csv </a:t>
            </a:r>
            <a:r>
              <a:rPr lang="ko-KR" altLang="en-US" sz="16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파일을 읽기 위해서 구현한 </a:t>
            </a:r>
            <a:r>
              <a:rPr lang="en-US" altLang="ko-KR" sz="16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class</a:t>
            </a:r>
            <a:r>
              <a:rPr lang="ko-KR" altLang="en-US" sz="16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</a:t>
            </a:r>
            <a:r>
              <a:rPr lang="en-US" altLang="ko-KR" sz="16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z="16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테이블 형식 데이터를 읽어 </a:t>
            </a:r>
            <a:r>
              <a:rPr lang="en-US" altLang="ko-KR" sz="16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List&lt;Dictionary&lt;Key, Value&gt;&gt;</a:t>
            </a:r>
            <a:r>
              <a:rPr lang="ko-KR" altLang="en-US" sz="16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저장하여 반환 한다</a:t>
            </a:r>
            <a:r>
              <a:rPr lang="en-US" altLang="ko-KR" sz="1600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캐릭터의 </a:t>
            </a:r>
            <a:r>
              <a:rPr lang="en-US" altLang="ko-KR" sz="16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Table Data</a:t>
            </a:r>
            <a:r>
              <a:rPr lang="ko-KR" altLang="en-US" sz="16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와 스테이지 등의 정보를 관리하고 있다</a:t>
            </a:r>
            <a:r>
              <a:rPr lang="en-US" altLang="ko-KR" sz="16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3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1052</Words>
  <Application>Microsoft Office PowerPoint</Application>
  <PresentationFormat>화면 슬라이드 쇼(16:9)</PresentationFormat>
  <Paragraphs>204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2" baseType="lpstr">
      <vt:lpstr>굴림</vt:lpstr>
      <vt:lpstr>Arial</vt:lpstr>
      <vt:lpstr>Wingdings</vt:lpstr>
      <vt:lpstr>바른돋움OTFPro 3</vt:lpstr>
      <vt:lpstr>나눔바른고딕</vt:lpstr>
      <vt:lpstr>Arial Narrow</vt:lpstr>
      <vt:lpstr>나눔고딕 ExtraBold</vt:lpstr>
      <vt:lpstr>맑은 고딕</vt:lpstr>
      <vt:lpstr>Arial Black</vt:lpstr>
      <vt:lpstr>HY견고딕</vt:lpstr>
      <vt:lpstr>Courier New</vt:lpstr>
      <vt:lpstr>바른돋움OTF 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3D07</cp:lastModifiedBy>
  <cp:revision>132</cp:revision>
  <dcterms:created xsi:type="dcterms:W3CDTF">2019-09-08T03:26:15Z</dcterms:created>
  <dcterms:modified xsi:type="dcterms:W3CDTF">2019-09-10T04:38:12Z</dcterms:modified>
</cp:coreProperties>
</file>